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8"/>
  </p:notesMasterIdLst>
  <p:handoutMasterIdLst>
    <p:handoutMasterId r:id="rId89"/>
  </p:handoutMasterIdLst>
  <p:sldIdLst>
    <p:sldId id="466" r:id="rId6"/>
    <p:sldId id="681" r:id="rId7"/>
    <p:sldId id="960" r:id="rId8"/>
    <p:sldId id="961" r:id="rId9"/>
    <p:sldId id="962" r:id="rId10"/>
    <p:sldId id="3408" r:id="rId11"/>
    <p:sldId id="3407" r:id="rId12"/>
    <p:sldId id="967" r:id="rId13"/>
    <p:sldId id="959" r:id="rId14"/>
    <p:sldId id="3375" r:id="rId15"/>
    <p:sldId id="3397" r:id="rId16"/>
    <p:sldId id="955" r:id="rId17"/>
    <p:sldId id="3393" r:id="rId18"/>
    <p:sldId id="3405" r:id="rId19"/>
    <p:sldId id="3370" r:id="rId20"/>
    <p:sldId id="968" r:id="rId21"/>
    <p:sldId id="3402" r:id="rId22"/>
    <p:sldId id="3409" r:id="rId23"/>
    <p:sldId id="954" r:id="rId24"/>
    <p:sldId id="3403" r:id="rId25"/>
    <p:sldId id="3398" r:id="rId26"/>
    <p:sldId id="3399" r:id="rId27"/>
    <p:sldId id="460" r:id="rId28"/>
    <p:sldId id="3404" r:id="rId29"/>
    <p:sldId id="261" r:id="rId30"/>
    <p:sldId id="3391" r:id="rId31"/>
    <p:sldId id="971" r:id="rId32"/>
    <p:sldId id="970" r:id="rId33"/>
    <p:sldId id="3373" r:id="rId34"/>
    <p:sldId id="3372" r:id="rId35"/>
    <p:sldId id="3371" r:id="rId36"/>
    <p:sldId id="958" r:id="rId37"/>
    <p:sldId id="3401" r:id="rId38"/>
    <p:sldId id="3374" r:id="rId39"/>
    <p:sldId id="3396" r:id="rId40"/>
    <p:sldId id="3376" r:id="rId41"/>
    <p:sldId id="956" r:id="rId42"/>
    <p:sldId id="3394" r:id="rId43"/>
    <p:sldId id="3369" r:id="rId44"/>
    <p:sldId id="3360" r:id="rId45"/>
    <p:sldId id="3347" r:id="rId46"/>
    <p:sldId id="438" r:id="rId47"/>
    <p:sldId id="966" r:id="rId48"/>
    <p:sldId id="260" r:id="rId49"/>
    <p:sldId id="969" r:id="rId50"/>
    <p:sldId id="259" r:id="rId51"/>
    <p:sldId id="256" r:id="rId52"/>
    <p:sldId id="957" r:id="rId53"/>
    <p:sldId id="965" r:id="rId54"/>
    <p:sldId id="964" r:id="rId55"/>
    <p:sldId id="450" r:id="rId56"/>
    <p:sldId id="383" r:id="rId57"/>
    <p:sldId id="470" r:id="rId58"/>
    <p:sldId id="465" r:id="rId59"/>
    <p:sldId id="963" r:id="rId60"/>
    <p:sldId id="384" r:id="rId61"/>
    <p:sldId id="439" r:id="rId62"/>
    <p:sldId id="467" r:id="rId63"/>
    <p:sldId id="440" r:id="rId64"/>
    <p:sldId id="385" r:id="rId65"/>
    <p:sldId id="387" r:id="rId66"/>
    <p:sldId id="386" r:id="rId67"/>
    <p:sldId id="3385" r:id="rId68"/>
    <p:sldId id="3381" r:id="rId69"/>
    <p:sldId id="436" r:id="rId70"/>
    <p:sldId id="3382" r:id="rId71"/>
    <p:sldId id="3379" r:id="rId72"/>
    <p:sldId id="3380" r:id="rId73"/>
    <p:sldId id="3383" r:id="rId74"/>
    <p:sldId id="3388" r:id="rId75"/>
    <p:sldId id="3384" r:id="rId76"/>
    <p:sldId id="3389" r:id="rId77"/>
    <p:sldId id="3387" r:id="rId78"/>
    <p:sldId id="974" r:id="rId79"/>
    <p:sldId id="435" r:id="rId80"/>
    <p:sldId id="379" r:id="rId81"/>
    <p:sldId id="380" r:id="rId82"/>
    <p:sldId id="378" r:id="rId83"/>
    <p:sldId id="972" r:id="rId84"/>
    <p:sldId id="449" r:id="rId85"/>
    <p:sldId id="377" r:id="rId86"/>
    <p:sldId id="464" r:id="rId8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408"/>
            <p14:sldId id="3407"/>
            <p14:sldId id="967"/>
            <p14:sldId id="959"/>
            <p14:sldId id="3375"/>
            <p14:sldId id="3397"/>
            <p14:sldId id="955"/>
            <p14:sldId id="3393"/>
            <p14:sldId id="3405"/>
            <p14:sldId id="3370"/>
            <p14:sldId id="968"/>
            <p14:sldId id="3402"/>
            <p14:sldId id="3409"/>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4469" autoAdjust="0"/>
  </p:normalViewPr>
  <p:slideViewPr>
    <p:cSldViewPr snapToGrid="0">
      <p:cViewPr varScale="1">
        <p:scale>
          <a:sx n="86" d="100"/>
          <a:sy n="86" d="100"/>
        </p:scale>
        <p:origin x="240" y="60"/>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06/05/2025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06/05/2025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40</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78</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27</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39</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7.png"/><Relationship Id="rId4" Type="http://schemas.openxmlformats.org/officeDocument/2006/relationships/hyperlink" Target="https://fr.wikipedia.org/wiki/Attaque_de_l%27homme_du_milieu"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2.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hyperlink" Target="https://api.authorization.fr/"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1.png"/><Relationship Id="rId5" Type="http://schemas.openxmlformats.org/officeDocument/2006/relationships/image" Target="../media/image52.webp"/><Relationship Id="rId4" Type="http://schemas.openxmlformats.org/officeDocument/2006/relationships/image" Target="../media/image51.webp"/></Relationships>
</file>

<file path=ppt/slides/_rels/slide66.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68.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2.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3.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4.png"/><Relationship Id="rId9" Type="http://schemas.openxmlformats.org/officeDocument/2006/relationships/image" Target="../media/image21.sv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UK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2">
            <a:extLst>
              <a:ext uri="{FF2B5EF4-FFF2-40B4-BE49-F238E27FC236}">
                <a16:creationId xmlns:a16="http://schemas.microsoft.com/office/drawing/2014/main" id="{91D587BB-2B84-4020-8843-4C14FABC8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F33E38AB-9CA0-2FBF-E4C9-018595DD2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608438" cy="2273942"/>
          </a:xfrm>
          <a:custGeom>
            <a:avLst/>
            <a:gdLst>
              <a:gd name="connsiteX0" fmla="*/ 0 w 5608438"/>
              <a:gd name="connsiteY0" fmla="*/ 0 h 2273942"/>
              <a:gd name="connsiteX1" fmla="*/ 567075 w 5608438"/>
              <a:gd name="connsiteY1" fmla="*/ 0 h 2273942"/>
              <a:gd name="connsiteX2" fmla="*/ 1021982 w 5608438"/>
              <a:gd name="connsiteY2" fmla="*/ 0 h 2273942"/>
              <a:gd name="connsiteX3" fmla="*/ 1757311 w 5608438"/>
              <a:gd name="connsiteY3" fmla="*/ 0 h 2273942"/>
              <a:gd name="connsiteX4" fmla="*/ 2324386 w 5608438"/>
              <a:gd name="connsiteY4" fmla="*/ 0 h 2273942"/>
              <a:gd name="connsiteX5" fmla="*/ 2891461 w 5608438"/>
              <a:gd name="connsiteY5" fmla="*/ 0 h 2273942"/>
              <a:gd name="connsiteX6" fmla="*/ 3626790 w 5608438"/>
              <a:gd name="connsiteY6" fmla="*/ 0 h 2273942"/>
              <a:gd name="connsiteX7" fmla="*/ 4137781 w 5608438"/>
              <a:gd name="connsiteY7" fmla="*/ 0 h 2273942"/>
              <a:gd name="connsiteX8" fmla="*/ 4873109 w 5608438"/>
              <a:gd name="connsiteY8" fmla="*/ 0 h 2273942"/>
              <a:gd name="connsiteX9" fmla="*/ 5608438 w 5608438"/>
              <a:gd name="connsiteY9" fmla="*/ 0 h 2273942"/>
              <a:gd name="connsiteX10" fmla="*/ 5608438 w 5608438"/>
              <a:gd name="connsiteY10" fmla="*/ 568486 h 2273942"/>
              <a:gd name="connsiteX11" fmla="*/ 5608438 w 5608438"/>
              <a:gd name="connsiteY11" fmla="*/ 1136971 h 2273942"/>
              <a:gd name="connsiteX12" fmla="*/ 5608438 w 5608438"/>
              <a:gd name="connsiteY12" fmla="*/ 1728196 h 2273942"/>
              <a:gd name="connsiteX13" fmla="*/ 5608438 w 5608438"/>
              <a:gd name="connsiteY13" fmla="*/ 2273942 h 2273942"/>
              <a:gd name="connsiteX14" fmla="*/ 4985278 w 5608438"/>
              <a:gd name="connsiteY14" fmla="*/ 2273942 h 2273942"/>
              <a:gd name="connsiteX15" fmla="*/ 4474287 w 5608438"/>
              <a:gd name="connsiteY15" fmla="*/ 2273942 h 2273942"/>
              <a:gd name="connsiteX16" fmla="*/ 3851127 w 5608438"/>
              <a:gd name="connsiteY16" fmla="*/ 2273942 h 2273942"/>
              <a:gd name="connsiteX17" fmla="*/ 3115799 w 5608438"/>
              <a:gd name="connsiteY17" fmla="*/ 2273942 h 2273942"/>
              <a:gd name="connsiteX18" fmla="*/ 2492639 w 5608438"/>
              <a:gd name="connsiteY18" fmla="*/ 2273942 h 2273942"/>
              <a:gd name="connsiteX19" fmla="*/ 2037732 w 5608438"/>
              <a:gd name="connsiteY19" fmla="*/ 2273942 h 2273942"/>
              <a:gd name="connsiteX20" fmla="*/ 1526741 w 5608438"/>
              <a:gd name="connsiteY20" fmla="*/ 2273942 h 2273942"/>
              <a:gd name="connsiteX21" fmla="*/ 791413 w 5608438"/>
              <a:gd name="connsiteY21" fmla="*/ 2273942 h 2273942"/>
              <a:gd name="connsiteX22" fmla="*/ 0 w 5608438"/>
              <a:gd name="connsiteY22" fmla="*/ 2273942 h 2273942"/>
              <a:gd name="connsiteX23" fmla="*/ 0 w 5608438"/>
              <a:gd name="connsiteY23" fmla="*/ 1750935 h 2273942"/>
              <a:gd name="connsiteX24" fmla="*/ 0 w 5608438"/>
              <a:gd name="connsiteY24" fmla="*/ 1205189 h 2273942"/>
              <a:gd name="connsiteX25" fmla="*/ 0 w 5608438"/>
              <a:gd name="connsiteY25" fmla="*/ 704922 h 2273942"/>
              <a:gd name="connsiteX26" fmla="*/ 0 w 560843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8438" h="2273942" extrusionOk="0">
                <a:moveTo>
                  <a:pt x="0" y="0"/>
                </a:moveTo>
                <a:cubicBezTo>
                  <a:pt x="176311" y="22648"/>
                  <a:pt x="414818" y="4843"/>
                  <a:pt x="567075" y="0"/>
                </a:cubicBezTo>
                <a:cubicBezTo>
                  <a:pt x="719333" y="-4843"/>
                  <a:pt x="817984" y="5406"/>
                  <a:pt x="1021982" y="0"/>
                </a:cubicBezTo>
                <a:cubicBezTo>
                  <a:pt x="1225980" y="-5406"/>
                  <a:pt x="1584328" y="-16806"/>
                  <a:pt x="1757311" y="0"/>
                </a:cubicBezTo>
                <a:cubicBezTo>
                  <a:pt x="1930294" y="16806"/>
                  <a:pt x="2051633" y="449"/>
                  <a:pt x="2324386" y="0"/>
                </a:cubicBezTo>
                <a:cubicBezTo>
                  <a:pt x="2597139" y="-449"/>
                  <a:pt x="2734073" y="20334"/>
                  <a:pt x="2891461" y="0"/>
                </a:cubicBezTo>
                <a:cubicBezTo>
                  <a:pt x="3048849" y="-20334"/>
                  <a:pt x="3338916" y="26610"/>
                  <a:pt x="3626790" y="0"/>
                </a:cubicBezTo>
                <a:cubicBezTo>
                  <a:pt x="3914664" y="-26610"/>
                  <a:pt x="4034469" y="12428"/>
                  <a:pt x="4137781" y="0"/>
                </a:cubicBezTo>
                <a:cubicBezTo>
                  <a:pt x="4241093" y="-12428"/>
                  <a:pt x="4619923" y="33868"/>
                  <a:pt x="4873109" y="0"/>
                </a:cubicBezTo>
                <a:cubicBezTo>
                  <a:pt x="5126295" y="-33868"/>
                  <a:pt x="5350307" y="7098"/>
                  <a:pt x="5608438" y="0"/>
                </a:cubicBezTo>
                <a:cubicBezTo>
                  <a:pt x="5617794" y="255678"/>
                  <a:pt x="5631959" y="382569"/>
                  <a:pt x="5608438" y="568486"/>
                </a:cubicBezTo>
                <a:cubicBezTo>
                  <a:pt x="5584917" y="754403"/>
                  <a:pt x="5599739" y="988792"/>
                  <a:pt x="5608438" y="1136971"/>
                </a:cubicBezTo>
                <a:cubicBezTo>
                  <a:pt x="5617137" y="1285151"/>
                  <a:pt x="5613873" y="1508866"/>
                  <a:pt x="5608438" y="1728196"/>
                </a:cubicBezTo>
                <a:cubicBezTo>
                  <a:pt x="5603003" y="1947526"/>
                  <a:pt x="5582835" y="2066093"/>
                  <a:pt x="5608438" y="2273942"/>
                </a:cubicBezTo>
                <a:cubicBezTo>
                  <a:pt x="5382675" y="2251785"/>
                  <a:pt x="5254861" y="2246727"/>
                  <a:pt x="4985278" y="2273942"/>
                </a:cubicBezTo>
                <a:cubicBezTo>
                  <a:pt x="4715695" y="2301157"/>
                  <a:pt x="4660694" y="2275279"/>
                  <a:pt x="4474287" y="2273942"/>
                </a:cubicBezTo>
                <a:cubicBezTo>
                  <a:pt x="4287880" y="2272605"/>
                  <a:pt x="4117829" y="2249561"/>
                  <a:pt x="3851127" y="2273942"/>
                </a:cubicBezTo>
                <a:cubicBezTo>
                  <a:pt x="3584425" y="2298323"/>
                  <a:pt x="3276080" y="2309163"/>
                  <a:pt x="3115799" y="2273942"/>
                </a:cubicBezTo>
                <a:cubicBezTo>
                  <a:pt x="2955518" y="2238721"/>
                  <a:pt x="2654856" y="2303534"/>
                  <a:pt x="2492639" y="2273942"/>
                </a:cubicBezTo>
                <a:cubicBezTo>
                  <a:pt x="2330422" y="2244350"/>
                  <a:pt x="2252742" y="2278617"/>
                  <a:pt x="2037732" y="2273942"/>
                </a:cubicBezTo>
                <a:cubicBezTo>
                  <a:pt x="1822722" y="2269267"/>
                  <a:pt x="1725990" y="2260138"/>
                  <a:pt x="1526741" y="2273942"/>
                </a:cubicBezTo>
                <a:cubicBezTo>
                  <a:pt x="1327492" y="2287746"/>
                  <a:pt x="1023749" y="2272507"/>
                  <a:pt x="791413" y="2273942"/>
                </a:cubicBezTo>
                <a:cubicBezTo>
                  <a:pt x="559077" y="2275377"/>
                  <a:pt x="342335" y="2277375"/>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724544" y="4387621"/>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2">
            <a:extLst>
              <a:ext uri="{FF2B5EF4-FFF2-40B4-BE49-F238E27FC236}">
                <a16:creationId xmlns:a16="http://schemas.microsoft.com/office/drawing/2014/main" id="{14CD676F-6688-0942-7CE4-0484412F7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25C53A3E-2C53-2AFF-9BBA-2A32152D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5" name="Picture 2">
            <a:extLst>
              <a:ext uri="{FF2B5EF4-FFF2-40B4-BE49-F238E27FC236}">
                <a16:creationId xmlns:a16="http://schemas.microsoft.com/office/drawing/2014/main" id="{CB77FA9B-ECDD-3C0B-712B-99A00077C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2" name="Picture 2">
            <a:extLst>
              <a:ext uri="{FF2B5EF4-FFF2-40B4-BE49-F238E27FC236}">
                <a16:creationId xmlns:a16="http://schemas.microsoft.com/office/drawing/2014/main" id="{FC9C1EE4-D1FC-4567-8396-869269777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23EFB1E9-F554-07B4-B525-893F601D7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
        <p:nvSpPr>
          <p:cNvPr id="2" name="ZoneTexte 1">
            <a:extLst>
              <a:ext uri="{FF2B5EF4-FFF2-40B4-BE49-F238E27FC236}">
                <a16:creationId xmlns:a16="http://schemas.microsoft.com/office/drawing/2014/main" id="{936752CD-3E86-DF30-7283-E2564AE4BE95}"/>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13" name="ZoneTexte 12">
            <a:extLst>
              <a:ext uri="{FF2B5EF4-FFF2-40B4-BE49-F238E27FC236}">
                <a16:creationId xmlns:a16="http://schemas.microsoft.com/office/drawing/2014/main" id="{85795888-C7A1-E9CC-53BC-83FA155AC780}"/>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15" name="ZoneTexte 14">
            <a:extLst>
              <a:ext uri="{FF2B5EF4-FFF2-40B4-BE49-F238E27FC236}">
                <a16:creationId xmlns:a16="http://schemas.microsoft.com/office/drawing/2014/main" id="{05BA6B86-C2BE-E015-3153-86C5A5C424F3}"/>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Tree>
    <p:extLst>
      <p:ext uri="{BB962C8B-B14F-4D97-AF65-F5344CB8AC3E}">
        <p14:creationId xmlns:p14="http://schemas.microsoft.com/office/powerpoint/2010/main" val="173932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3" name="Picture 2">
            <a:extLst>
              <a:ext uri="{FF2B5EF4-FFF2-40B4-BE49-F238E27FC236}">
                <a16:creationId xmlns:a16="http://schemas.microsoft.com/office/drawing/2014/main" id="{05F96E9F-6CDF-CE6E-FF2C-F4FD5CB9C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F01E812B-7B1C-E50C-5D78-6B58789E6B3C}"/>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510664" y="525671"/>
            <a:ext cx="8628561" cy="2123658"/>
          </a:xfrm>
          <a:prstGeom prst="rect">
            <a:avLst/>
          </a:prstGeom>
          <a:noFill/>
        </p:spPr>
        <p:txBody>
          <a:bodyPr wrap="square">
            <a:spAutoFit/>
          </a:bodyPr>
          <a:lstStyle/>
          <a:p>
            <a:r>
              <a:rPr lang="fr-FR" sz="6600" b="1" dirty="0" err="1">
                <a:solidFill>
                  <a:srgbClr val="FF0000"/>
                </a:solidFill>
                <a:latin typeface="Sofia Pro"/>
              </a:rPr>
              <a:t>Pragmatic</a:t>
            </a:r>
            <a:r>
              <a:rPr lang="fr-FR" sz="6600" b="1" dirty="0">
                <a:solidFill>
                  <a:srgbClr val="FF0000"/>
                </a:solidFill>
                <a:latin typeface="Sofia Pro"/>
              </a:rPr>
              <a:t> </a:t>
            </a:r>
            <a:br>
              <a:rPr lang="fr-FR" sz="6600" b="1" dirty="0">
                <a:solidFill>
                  <a:srgbClr val="FF0000"/>
                </a:solidFill>
                <a:latin typeface="Sofia Pro"/>
              </a:rPr>
            </a:br>
            <a:r>
              <a:rPr lang="fr-FR" sz="6600" b="1" dirty="0" err="1">
                <a:solidFill>
                  <a:schemeClr val="accent5">
                    <a:lumMod val="75000"/>
                  </a:schemeClr>
                </a:solidFill>
                <a:latin typeface="Sofia Pro"/>
              </a:rPr>
              <a:t>OpenID</a:t>
            </a:r>
            <a:r>
              <a:rPr lang="fr-FR" sz="6600" b="1" i="0" dirty="0">
                <a:solidFill>
                  <a:srgbClr val="FF0000"/>
                </a:solidFill>
                <a:effectLst/>
                <a:latin typeface="Sofia Pro"/>
              </a:rPr>
              <a:t> </a:t>
            </a:r>
            <a:r>
              <a:rPr lang="fr-FR" sz="6600" b="1" i="0" dirty="0" err="1">
                <a:solidFill>
                  <a:schemeClr val="accent5">
                    <a:lumMod val="75000"/>
                  </a:schemeClr>
                </a:solidFill>
                <a:effectLst/>
                <a:latin typeface="Sofia Pro"/>
              </a:rPr>
              <a:t>Connect</a:t>
            </a:r>
            <a:endParaRPr lang="fr-FR" sz="6600" b="0" i="0" dirty="0">
              <a:solidFill>
                <a:srgbClr val="000000"/>
              </a:solidFill>
              <a:effectLst/>
              <a:latin typeface="Sofia Pro"/>
            </a:endParaRPr>
          </a:p>
        </p:txBody>
      </p:sp>
      <p:pic>
        <p:nvPicPr>
          <p:cNvPr id="1026" name="Picture 2">
            <a:extLst>
              <a:ext uri="{FF2B5EF4-FFF2-40B4-BE49-F238E27FC236}">
                <a16:creationId xmlns:a16="http://schemas.microsoft.com/office/drawing/2014/main" id="{43431346-886C-1104-FC18-4C52649E3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88" y="5302932"/>
            <a:ext cx="4520038" cy="15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05005766-1735-6E5E-A88D-4346B034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4B452B40-02AC-0D55-32A8-ADBFE5A413E1}"/>
              </a:ext>
            </a:extLst>
          </p:cNvPr>
          <p:cNvSpPr txBox="1"/>
          <p:nvPr/>
        </p:nvSpPr>
        <p:spPr>
          <a:xfrm>
            <a:off x="6743800" y="3808542"/>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398266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ADA33D0F-52E1-1A0A-AB85-6BF289622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BD8BFBC0-347A-A2B4-7B2E-F1402C41D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206998" y="5421299"/>
            <a:ext cx="5889002" cy="160020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err="1">
                <a:solidFill>
                  <a:schemeClr val="bg1"/>
                </a:solidFill>
              </a:rPr>
              <a:t>Thank</a:t>
            </a:r>
            <a:r>
              <a:rPr lang="fr-FR" sz="9600" dirty="0">
                <a:solidFill>
                  <a:schemeClr val="bg1"/>
                </a:solidFill>
              </a:rPr>
              <a:t> </a:t>
            </a:r>
            <a:r>
              <a:rPr lang="fr-FR" sz="9600" dirty="0" err="1">
                <a:solidFill>
                  <a:schemeClr val="bg1"/>
                </a:solidFill>
              </a:rPr>
              <a:t>you</a:t>
            </a:r>
            <a:r>
              <a:rPr lang="fr-FR" sz="9600" dirty="0">
                <a:solidFill>
                  <a:schemeClr val="bg1"/>
                </a:solidFill>
              </a:rPr>
              <a:t>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meubles, bois, travail du bois, intérieur&#10;&#10;Le contenu généré par l’IA peut être incorrect.">
            <a:extLst>
              <a:ext uri="{FF2B5EF4-FFF2-40B4-BE49-F238E27FC236}">
                <a16:creationId xmlns:a16="http://schemas.microsoft.com/office/drawing/2014/main" id="{71823E0A-0243-4E47-28CE-7C0811FD7218}"/>
              </a:ext>
            </a:extLst>
          </p:cNvPr>
          <p:cNvPicPr>
            <a:picLocks noGrp="1" noChangeAspect="1"/>
          </p:cNvPicPr>
          <p:nvPr>
            <p:ph idx="1"/>
          </p:nvPr>
        </p:nvPicPr>
        <p:blipFill>
          <a:blip r:embed="rId3"/>
          <a:stretch>
            <a:fillRect/>
          </a:stretch>
        </p:blipFill>
        <p:spPr>
          <a:xfrm>
            <a:off x="-1" y="0"/>
            <a:ext cx="12191999" cy="6858000"/>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75000"/>
                  </a:schemeClr>
                </a:solidFill>
              </a:rPr>
              <a:t>Guillaume Chervet </a:t>
            </a:r>
            <a:r>
              <a:rPr lang="fr-FR">
                <a:solidFill>
                  <a:schemeClr val="bg1">
                    <a:lumMod val="75000"/>
                  </a:schemeClr>
                </a:solidFill>
              </a:rPr>
              <a:t>– May </a:t>
            </a:r>
            <a:r>
              <a:rPr lang="fr-FR" dirty="0">
                <a:solidFill>
                  <a:schemeClr val="bg1">
                    <a:lumMod val="75000"/>
                  </a:schemeClr>
                </a:solidFill>
              </a:rPr>
              <a:t>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6E1ADAB5-A2E0-B38D-10D1-E1902FF4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19144B61-7E65-D628-8606-BD6A8B4ED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nuit, obscurité, lune&#10;&#10;Le contenu généré par l’IA peut être incorrect.">
            <a:extLst>
              <a:ext uri="{FF2B5EF4-FFF2-40B4-BE49-F238E27FC236}">
                <a16:creationId xmlns:a16="http://schemas.microsoft.com/office/drawing/2014/main" id="{708C9E5B-053A-3DF9-08A1-4BCB5AED4F65}"/>
              </a:ext>
            </a:extLst>
          </p:cNvPr>
          <p:cNvPicPr>
            <a:picLocks noGrp="1" noChangeAspect="1"/>
          </p:cNvPicPr>
          <p:nvPr>
            <p:ph idx="1"/>
          </p:nvPr>
        </p:nvPicPr>
        <p:blipFill>
          <a:blip r:embed="rId5"/>
          <a:stretch>
            <a:fillRect/>
          </a:stretch>
        </p:blipFill>
        <p:spPr>
          <a:xfrm>
            <a:off x="-51108" y="-680225"/>
            <a:ext cx="12256699" cy="8171137"/>
          </a:xfrm>
        </p:spPr>
      </p:pic>
    </p:spTree>
    <p:extLst>
      <p:ext uri="{BB962C8B-B14F-4D97-AF65-F5344CB8AC3E}">
        <p14:creationId xmlns:p14="http://schemas.microsoft.com/office/powerpoint/2010/main" val="3353126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647FBBD9-593D-C157-C163-84F1DF4D0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81</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5758764" y="4311968"/>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57C967B7-5570-F06F-0420-0254EA1FE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35037</TotalTime>
  <Words>4541</Words>
  <Application>Microsoft Office PowerPoint</Application>
  <PresentationFormat>Grand écran</PresentationFormat>
  <Paragraphs>785</Paragraphs>
  <Slides>82</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82</vt:i4>
      </vt:variant>
    </vt:vector>
  </HeadingPairs>
  <TitlesOfParts>
    <vt:vector size="100"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1414</cp:revision>
  <dcterms:created xsi:type="dcterms:W3CDTF">2020-11-18T10:41:47Z</dcterms:created>
  <dcterms:modified xsi:type="dcterms:W3CDTF">2025-05-06T17:48:04Z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